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8" autoAdjust="0"/>
  </p:normalViewPr>
  <p:slideViewPr>
    <p:cSldViewPr>
      <p:cViewPr varScale="1">
        <p:scale>
          <a:sx n="103" d="100"/>
          <a:sy n="103" d="100"/>
        </p:scale>
        <p:origin x="-19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2DB1BC-1F61-48B6-A2DB-4B459B9449E2}" type="datetimeFigureOut">
              <a:rPr lang="uk-UA" smtClean="0"/>
              <a:t>10.03.2021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923B64-FA11-44F6-BAFC-0D8967AB49DC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23B64-FA11-44F6-BAFC-0D8967AB49DC}" type="slidenum">
              <a:rPr lang="uk-UA" smtClean="0"/>
              <a:t>2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404664"/>
            <a:ext cx="6172200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600" dirty="0" smtClean="0"/>
              <a:t>Управління соціального захисту населення</a:t>
            </a:r>
            <a:endParaRPr lang="uk-UA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2708920"/>
            <a:ext cx="7128792" cy="2808312"/>
          </a:xfrm>
        </p:spPr>
        <p:txBody>
          <a:bodyPr>
            <a:noAutofit/>
          </a:bodyPr>
          <a:lstStyle/>
          <a:p>
            <a:pPr algn="ctr"/>
            <a:r>
              <a:rPr lang="uk-UA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Інформація про виконання бюджетних </a:t>
            </a:r>
            <a:r>
              <a:rPr lang="uk-UA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                       </a:t>
            </a:r>
            <a:r>
              <a:rPr lang="uk-UA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2020 рік</a:t>
            </a:r>
            <a:endParaRPr lang="uk-UA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4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</TotalTime>
  <Words>13</Words>
  <Application>Microsoft Office PowerPoint</Application>
  <PresentationFormat>Экран (4:3)</PresentationFormat>
  <Paragraphs>3</Paragraphs>
  <Slides>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Эркер</vt:lpstr>
      <vt:lpstr>Управління соціального захисту населення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Управління соціального захисту населення</dc:title>
  <dc:creator>Костюк</dc:creator>
  <cp:lastModifiedBy>Користувач</cp:lastModifiedBy>
  <cp:revision>3</cp:revision>
  <dcterms:created xsi:type="dcterms:W3CDTF">2021-03-10T15:22:02Z</dcterms:created>
  <dcterms:modified xsi:type="dcterms:W3CDTF">2021-03-10T15:28:40Z</dcterms:modified>
</cp:coreProperties>
</file>